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  <p:embeddedFont>
      <p:font typeface="Barlow Medium" panose="000006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74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51674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What is Life Skills?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01252"/>
            <a:ext cx="3695343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By Wanhunlang Kharmalki</a:t>
            </a:r>
            <a:endParaRPr lang="en-US" sz="2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8057" y="7422010"/>
            <a:ext cx="7415927" cy="3005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9600" dirty="0">
                <a:highlight>
                  <a:srgbClr val="FFFF00"/>
                </a:highlight>
              </a:rPr>
              <a:t>Thank you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944" y="1982719"/>
            <a:ext cx="3326606" cy="332660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1476" y="5406418"/>
            <a:ext cx="3486983" cy="268783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644449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03089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Defining Life Skills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1945362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Life skills are essentially the </a:t>
            </a:r>
            <a:r>
              <a:rPr lang="en-US" sz="19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abilities that enable us to deal effectively with the demands and challenges of everyday life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They are practical tools that empower individuals to navigate their personal, social, and professional worlds with confidence and competence.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408164"/>
            <a:ext cx="6327696" cy="1835706"/>
          </a:xfrm>
          <a:prstGeom prst="roundRect">
            <a:avLst>
              <a:gd name="adj" fmla="val 7970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557" y="3408164"/>
            <a:ext cx="121920" cy="1835706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6" name="Text 4"/>
          <p:cNvSpPr/>
          <p:nvPr/>
        </p:nvSpPr>
        <p:spPr>
          <a:xfrm>
            <a:off x="1232773" y="36854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Adaptive Behaviors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32773" y="4176474"/>
            <a:ext cx="56816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Skills that allow us to adjust to new situations and cope with change.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3408164"/>
            <a:ext cx="6327815" cy="1835706"/>
          </a:xfrm>
          <a:prstGeom prst="roundRect">
            <a:avLst>
              <a:gd name="adj" fmla="val 7970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8069" y="3408164"/>
            <a:ext cx="121920" cy="1835706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0" name="Text 8"/>
          <p:cNvSpPr/>
          <p:nvPr/>
        </p:nvSpPr>
        <p:spPr>
          <a:xfrm>
            <a:off x="7807285" y="36854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Positive Interactions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807285" y="4176474"/>
            <a:ext cx="56817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Abilities that foster healthy relationships and constructive engagement with others.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490686"/>
            <a:ext cx="6327696" cy="1835706"/>
          </a:xfrm>
          <a:prstGeom prst="roundRect">
            <a:avLst>
              <a:gd name="adj" fmla="val 7970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33557" y="5490686"/>
            <a:ext cx="121920" cy="1835706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4" name="Text 12"/>
          <p:cNvSpPr/>
          <p:nvPr/>
        </p:nvSpPr>
        <p:spPr>
          <a:xfrm>
            <a:off x="1232773" y="57679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Problem-Solving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232773" y="6258997"/>
            <a:ext cx="56816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Capacities to analyze challenges and find effective solutions.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302585" y="6284238"/>
            <a:ext cx="6327815" cy="1835706"/>
          </a:xfrm>
          <a:prstGeom prst="roundRect">
            <a:avLst>
              <a:gd name="adj" fmla="val 7970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482701" y="6284238"/>
            <a:ext cx="121920" cy="1835706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8" name="Text 16"/>
          <p:cNvSpPr/>
          <p:nvPr/>
        </p:nvSpPr>
        <p:spPr>
          <a:xfrm>
            <a:off x="8866677" y="64825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Personal Growth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8948618" y="7123533"/>
            <a:ext cx="56817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Tools for self-awareness, emotional regulation, and continuous improvement.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698" y="497086"/>
            <a:ext cx="3214092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Why Life Skills Matter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632698" y="1215151"/>
            <a:ext cx="1336500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Developing strong life skills is crucial for personal well-being and success. They equip us to face life's complexities, build resilience, and thrive in an ever-changing world.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02" y="1760429"/>
            <a:ext cx="6461998" cy="646199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228" y="1962150"/>
            <a:ext cx="271105" cy="2711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7126" y="2026682"/>
            <a:ext cx="200882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Enhanced Well-being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851060" y="2569679"/>
            <a:ext cx="587454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Promotes mental and physical health.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228" y="3044785"/>
            <a:ext cx="271105" cy="27110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5936" y="3039189"/>
            <a:ext cx="200882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Academic Success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807126" y="3594080"/>
            <a:ext cx="587454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Improves learning, focus, and performance.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228" y="4127421"/>
            <a:ext cx="271105" cy="27110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5936" y="4121825"/>
            <a:ext cx="200882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Career Readiness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851060" y="4694032"/>
            <a:ext cx="587454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Develops essential workplace competencies.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228" y="5210056"/>
            <a:ext cx="271105" cy="27110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05936" y="5204460"/>
            <a:ext cx="201001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Stronger Relationships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805936" y="5629845"/>
            <a:ext cx="587454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Fosters empathy, respect, and effective communication.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886"/>
            <a:ext cx="5285303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Categories of Life Skills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184415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Life skills can be broadly categorized into three interconnected areas, each vital for holistic development and successful adaptation.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820347" y="413420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Social Skills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625221"/>
            <a:ext cx="369951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involve interacting effectively with others, building relationships, and navigating social situations.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911912"/>
            <a:ext cx="4515803" cy="4515803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9979" y="4985147"/>
            <a:ext cx="369332" cy="3693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43386" y="31101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Thinking Skills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9943386" y="3601164"/>
            <a:ext cx="382297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Encompass critical thinking, problem-solving, decision-making, and creativity.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299" y="2911912"/>
            <a:ext cx="4515803" cy="451580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0752" y="3616285"/>
            <a:ext cx="369332" cy="3693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023164" y="639830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Emotional Skills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10991601" y="6914003"/>
            <a:ext cx="382297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 on understanding and managing one's own emotions, empathy, and stress management.</a:t>
            </a:r>
            <a:endParaRPr lang="en-US" sz="1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299" y="2911912"/>
            <a:ext cx="4515803" cy="451580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20752" y="6353889"/>
            <a:ext cx="369332" cy="3693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0">
            <a:extLst>
              <a:ext uri="{FF2B5EF4-FFF2-40B4-BE49-F238E27FC236}">
                <a16:creationId xmlns:a16="http://schemas.microsoft.com/office/drawing/2014/main" id="{85CCD527-9127-387E-BD20-AE45A820DDA6}"/>
              </a:ext>
            </a:extLst>
          </p:cNvPr>
          <p:cNvSpPr/>
          <p:nvPr/>
        </p:nvSpPr>
        <p:spPr>
          <a:xfrm>
            <a:off x="598111" y="1706523"/>
            <a:ext cx="709017" cy="1063466"/>
          </a:xfrm>
          <a:prstGeom prst="roundRect">
            <a:avLst>
              <a:gd name="adj" fmla="val 360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07434629-25B6-B0E9-1114-6CF5A524443B}"/>
              </a:ext>
            </a:extLst>
          </p:cNvPr>
          <p:cNvSpPr/>
          <p:nvPr/>
        </p:nvSpPr>
        <p:spPr>
          <a:xfrm>
            <a:off x="620315" y="2957155"/>
            <a:ext cx="709017" cy="1063466"/>
          </a:xfrm>
          <a:prstGeom prst="roundRect">
            <a:avLst>
              <a:gd name="adj" fmla="val 360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620316" y="487442"/>
            <a:ext cx="4368046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Practical Examples of Life Skills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20316" y="1235750"/>
            <a:ext cx="13389769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Life skills are not abstract concepts; they are practical abilities we use every day to achieve our goals and interact with the world around us.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 rot="5400000">
            <a:off x="12889666" y="7343359"/>
            <a:ext cx="709017" cy="1063466"/>
          </a:xfrm>
          <a:prstGeom prst="roundRect">
            <a:avLst>
              <a:gd name="adj" fmla="val 360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41891" y="2084189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506498" y="1895832"/>
            <a:ext cx="196953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Communication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506498" y="2248257"/>
            <a:ext cx="1250358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Clearly expressing thoughts and actively listening.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 rot="5400000">
            <a:off x="13744158" y="7355642"/>
            <a:ext cx="709017" cy="1063466"/>
          </a:xfrm>
          <a:prstGeom prst="roundRect">
            <a:avLst>
              <a:gd name="adj" fmla="val 360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41891" y="3324820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506498" y="3136463"/>
            <a:ext cx="196953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Time Management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506498" y="3488888"/>
            <a:ext cx="1250358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Organizing tasks and prioritizing efficiently.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20316" y="4199930"/>
            <a:ext cx="709017" cy="1063466"/>
          </a:xfrm>
          <a:prstGeom prst="roundRect">
            <a:avLst>
              <a:gd name="adj" fmla="val 360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41891" y="4565452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506498" y="4377095"/>
            <a:ext cx="196953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Leadership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506498" y="4729520"/>
            <a:ext cx="1250358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Guiding and inspiring others effectively.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20316" y="5440561"/>
            <a:ext cx="709017" cy="1063466"/>
          </a:xfrm>
          <a:prstGeom prst="roundRect">
            <a:avLst>
              <a:gd name="adj" fmla="val 360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1891" y="5806083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506498" y="5617726"/>
            <a:ext cx="196953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Conflict Resolution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506498" y="5970151"/>
            <a:ext cx="1250358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Finding peaceful solutions to disagreements.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20316" y="6681192"/>
            <a:ext cx="709017" cy="1063466"/>
          </a:xfrm>
          <a:prstGeom prst="roundRect">
            <a:avLst>
              <a:gd name="adj" fmla="val 360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41891" y="7046714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5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506498" y="6858357"/>
            <a:ext cx="196953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Adaptability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506498" y="7210782"/>
            <a:ext cx="1250358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Adjusting to new situations and environments.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381095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Life Skills in Action: Everyday Scenarios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31959" y="860465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Life skills are seamlessly integrated into our daily routines, helping us navigate personal responsibilities, teamwork, and emotional challenges.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431959" y="1520785"/>
            <a:ext cx="6732746" cy="939522"/>
          </a:xfrm>
          <a:prstGeom prst="roundRect">
            <a:avLst>
              <a:gd name="adj" fmla="val 7786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431959" y="1505545"/>
            <a:ext cx="6732746" cy="6096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6" name="Shape 4"/>
          <p:cNvSpPr/>
          <p:nvPr/>
        </p:nvSpPr>
        <p:spPr>
          <a:xfrm>
            <a:off x="3613190" y="1335643"/>
            <a:ext cx="370284" cy="370284"/>
          </a:xfrm>
          <a:prstGeom prst="roundRect">
            <a:avLst>
              <a:gd name="adj" fmla="val 246946"/>
            </a:avLst>
          </a:prstGeom>
          <a:solidFill>
            <a:srgbClr val="F65F62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1446609"/>
            <a:ext cx="148114" cy="1481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70548" y="1829395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Helping Parents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70548" y="2124194"/>
            <a:ext cx="64555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Learning responsibility and teamwork at home.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431959" y="2768798"/>
            <a:ext cx="6732746" cy="939522"/>
          </a:xfrm>
          <a:prstGeom prst="roundRect">
            <a:avLst>
              <a:gd name="adj" fmla="val 7786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31959" y="2753558"/>
            <a:ext cx="6732746" cy="6096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2" name="Shape 9"/>
          <p:cNvSpPr/>
          <p:nvPr/>
        </p:nvSpPr>
        <p:spPr>
          <a:xfrm>
            <a:off x="3613190" y="2583656"/>
            <a:ext cx="370284" cy="370284"/>
          </a:xfrm>
          <a:prstGeom prst="roundRect">
            <a:avLst>
              <a:gd name="adj" fmla="val 246946"/>
            </a:avLst>
          </a:prstGeom>
          <a:solidFill>
            <a:srgbClr val="F65F62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4275" y="2694623"/>
            <a:ext cx="148114" cy="14811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70548" y="307740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Teamwork in School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570548" y="3372207"/>
            <a:ext cx="64555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Collaborating on projects and respecting diverse ideas.</a:t>
            </a:r>
            <a:endParaRPr lang="en-US" sz="950" dirty="0"/>
          </a:p>
        </p:txBody>
      </p:sp>
      <p:sp>
        <p:nvSpPr>
          <p:cNvPr id="16" name="Shape 12"/>
          <p:cNvSpPr/>
          <p:nvPr/>
        </p:nvSpPr>
        <p:spPr>
          <a:xfrm>
            <a:off x="431959" y="4016812"/>
            <a:ext cx="6732746" cy="939522"/>
          </a:xfrm>
          <a:prstGeom prst="roundRect">
            <a:avLst>
              <a:gd name="adj" fmla="val 7786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431959" y="4001572"/>
            <a:ext cx="6732746" cy="6096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8" name="Shape 14"/>
          <p:cNvSpPr/>
          <p:nvPr/>
        </p:nvSpPr>
        <p:spPr>
          <a:xfrm>
            <a:off x="3613190" y="3831669"/>
            <a:ext cx="370284" cy="370284"/>
          </a:xfrm>
          <a:prstGeom prst="roundRect">
            <a:avLst>
              <a:gd name="adj" fmla="val 246946"/>
            </a:avLst>
          </a:prstGeom>
          <a:solidFill>
            <a:srgbClr val="F65F62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4275" y="3942636"/>
            <a:ext cx="148114" cy="14811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570548" y="4325422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Managing Stress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570548" y="4620220"/>
            <a:ext cx="64555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Using relaxation techniques before a big test.</a:t>
            </a:r>
            <a:endParaRPr lang="en-US" sz="950" dirty="0"/>
          </a:p>
        </p:txBody>
      </p:sp>
      <p:sp>
        <p:nvSpPr>
          <p:cNvPr id="22" name="Shape 17"/>
          <p:cNvSpPr/>
          <p:nvPr/>
        </p:nvSpPr>
        <p:spPr>
          <a:xfrm>
            <a:off x="431959" y="5264825"/>
            <a:ext cx="6732746" cy="939522"/>
          </a:xfrm>
          <a:prstGeom prst="roundRect">
            <a:avLst>
              <a:gd name="adj" fmla="val 7786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431959" y="5249585"/>
            <a:ext cx="6732746" cy="6096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24" name="Shape 19"/>
          <p:cNvSpPr/>
          <p:nvPr/>
        </p:nvSpPr>
        <p:spPr>
          <a:xfrm>
            <a:off x="3613190" y="5079683"/>
            <a:ext cx="370284" cy="370284"/>
          </a:xfrm>
          <a:prstGeom prst="roundRect">
            <a:avLst>
              <a:gd name="adj" fmla="val 246946"/>
            </a:avLst>
          </a:prstGeom>
          <a:solidFill>
            <a:srgbClr val="F65F62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4275" y="5190649"/>
            <a:ext cx="148114" cy="148114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70548" y="5573435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Making Decisions</a:t>
            </a:r>
            <a:endParaRPr lang="en-US" sz="1050" dirty="0"/>
          </a:p>
        </p:txBody>
      </p:sp>
      <p:sp>
        <p:nvSpPr>
          <p:cNvPr id="27" name="Text 21"/>
          <p:cNvSpPr/>
          <p:nvPr/>
        </p:nvSpPr>
        <p:spPr>
          <a:xfrm>
            <a:off x="570548" y="5868233"/>
            <a:ext cx="64555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Choosing a college major based on interests and future goals.</a:t>
            </a:r>
            <a:endParaRPr lang="en-US" sz="950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7654" y="1539852"/>
            <a:ext cx="6732746" cy="67327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361" y="608886"/>
            <a:ext cx="3044428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developing Life Skills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99361" y="1331833"/>
            <a:ext cx="1343167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Developing life skills is a continuous journey that requires conscious effort and practice. Integrating these tips into your daily life can foster significant growth.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9361" y="1798320"/>
            <a:ext cx="171212" cy="1027509"/>
          </a:xfrm>
          <a:prstGeom prst="roundRect">
            <a:avLst>
              <a:gd name="adj" fmla="val 4201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1784" y="1969532"/>
            <a:ext cx="1902738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Self-Reflection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941784" y="2310051"/>
            <a:ext cx="130892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Regularly assess your strengths and areas for improvement.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856178" y="2997041"/>
            <a:ext cx="171212" cy="1027509"/>
          </a:xfrm>
          <a:prstGeom prst="roundRect">
            <a:avLst>
              <a:gd name="adj" fmla="val 4201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98602" y="3168253"/>
            <a:ext cx="1902738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Seek New Experiences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198602" y="3508772"/>
            <a:ext cx="1283243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out of your comfort zone to learn and grow.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1113115" y="4195763"/>
            <a:ext cx="171212" cy="1027509"/>
          </a:xfrm>
          <a:prstGeom prst="roundRect">
            <a:avLst>
              <a:gd name="adj" fmla="val 4201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55539" y="4366974"/>
            <a:ext cx="1902738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Learn from Others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455539" y="4707493"/>
            <a:ext cx="1257550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Observe and emulate those who demonstrate strong life skills.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1369933" y="5394484"/>
            <a:ext cx="171212" cy="1027509"/>
          </a:xfrm>
          <a:prstGeom prst="roundRect">
            <a:avLst>
              <a:gd name="adj" fmla="val 4201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712357" y="5565696"/>
            <a:ext cx="1902738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Practice Consistently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893153" y="6005865"/>
            <a:ext cx="1231868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 newly acquired skills in various situations.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1113115" y="6593205"/>
            <a:ext cx="171212" cy="1027509"/>
          </a:xfrm>
          <a:prstGeom prst="roundRect">
            <a:avLst>
              <a:gd name="adj" fmla="val 4201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455539" y="6764417"/>
            <a:ext cx="1902738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Embrace Mistakes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455539" y="7104936"/>
            <a:ext cx="1257550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View failures as opportunities for learning and resilience.</a:t>
            </a:r>
            <a:endParaRPr lang="en-US" sz="1300" dirty="0"/>
          </a:p>
        </p:txBody>
      </p:sp>
      <p:sp>
        <p:nvSpPr>
          <p:cNvPr id="19" name="Shape 10">
            <a:extLst>
              <a:ext uri="{FF2B5EF4-FFF2-40B4-BE49-F238E27FC236}">
                <a16:creationId xmlns:a16="http://schemas.microsoft.com/office/drawing/2014/main" id="{4AC5C56B-E901-E248-334B-9EF66AB43408}"/>
              </a:ext>
            </a:extLst>
          </p:cNvPr>
          <p:cNvSpPr/>
          <p:nvPr/>
        </p:nvSpPr>
        <p:spPr>
          <a:xfrm>
            <a:off x="12312627" y="6883301"/>
            <a:ext cx="2409316" cy="1345127"/>
          </a:xfrm>
          <a:prstGeom prst="roundRect">
            <a:avLst>
              <a:gd name="adj" fmla="val 360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1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613" y="409813"/>
            <a:ext cx="294882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Rewards of Life Skills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521613" y="964525"/>
            <a:ext cx="8100774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Investing in life skills yields substantial benefits across all aspects of life, from academic pursuits to personal relationships, fostering a confident and capable individual.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21613" y="1609130"/>
            <a:ext cx="8100774" cy="1443990"/>
          </a:xfrm>
          <a:prstGeom prst="roundRect">
            <a:avLst>
              <a:gd name="adj" fmla="val 433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78180" y="1765697"/>
            <a:ext cx="447080" cy="447080"/>
          </a:xfrm>
          <a:prstGeom prst="roundRect">
            <a:avLst>
              <a:gd name="adj" fmla="val 20450670"/>
            </a:avLst>
          </a:prstGeom>
          <a:solidFill>
            <a:srgbClr val="F65F6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053" y="1888569"/>
            <a:ext cx="201216" cy="2012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180" y="2361724"/>
            <a:ext cx="1656159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Academic Excellence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678180" y="2658070"/>
            <a:ext cx="7787640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Better organization and critical thinking lead to improved grades.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521613" y="3202067"/>
            <a:ext cx="8100774" cy="1443990"/>
          </a:xfrm>
          <a:prstGeom prst="roundRect">
            <a:avLst>
              <a:gd name="adj" fmla="val 433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78180" y="3358634"/>
            <a:ext cx="447080" cy="447080"/>
          </a:xfrm>
          <a:prstGeom prst="roundRect">
            <a:avLst>
              <a:gd name="adj" fmla="val 20450670"/>
            </a:avLst>
          </a:prstGeom>
          <a:solidFill>
            <a:srgbClr val="F65F6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053" y="3481507"/>
            <a:ext cx="201216" cy="20121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78180" y="3954661"/>
            <a:ext cx="1656159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Increased Confidence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78180" y="4251008"/>
            <a:ext cx="7787640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Mastering challenges boosts self-esteem and self-reliance.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521613" y="4795004"/>
            <a:ext cx="8100774" cy="1443990"/>
          </a:xfrm>
          <a:prstGeom prst="roundRect">
            <a:avLst>
              <a:gd name="adj" fmla="val 433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78180" y="4951571"/>
            <a:ext cx="447080" cy="447080"/>
          </a:xfrm>
          <a:prstGeom prst="roundRect">
            <a:avLst>
              <a:gd name="adj" fmla="val 20450670"/>
            </a:avLst>
          </a:prstGeom>
          <a:solidFill>
            <a:srgbClr val="F65F6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053" y="5074444"/>
            <a:ext cx="201216" cy="20121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78180" y="5547598"/>
            <a:ext cx="1656159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Stronger Relationships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678180" y="5843945"/>
            <a:ext cx="7787640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Empathy and communication build lasting connections.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521613" y="6387941"/>
            <a:ext cx="8100774" cy="1443990"/>
          </a:xfrm>
          <a:prstGeom prst="roundRect">
            <a:avLst>
              <a:gd name="adj" fmla="val 433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78180" y="6544508"/>
            <a:ext cx="447080" cy="447080"/>
          </a:xfrm>
          <a:prstGeom prst="roundRect">
            <a:avLst>
              <a:gd name="adj" fmla="val 20450670"/>
            </a:avLst>
          </a:prstGeom>
          <a:solidFill>
            <a:srgbClr val="F65F62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053" y="6667381"/>
            <a:ext cx="201216" cy="20121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78180" y="7140535"/>
            <a:ext cx="1656159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Greater Resilience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678180" y="7436882"/>
            <a:ext cx="7787640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Ability to bounce back from setbacks and adapt to change.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53709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 Foundation for Life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864037" y="2972514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Life skills are more than just useful tools; they are the </a:t>
            </a:r>
            <a:r>
              <a:rPr lang="en-US" sz="19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fundamental building blocks for a fulfilling and successful life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By consciously developing these abilities, we equip ourselves to navigate challenges, seize opportunities, and contribute positively to our communities.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34321" y="5108019"/>
            <a:ext cx="70456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"The ability to adapt, to innovate, and to collaborate are not just buzzwords; they are the survival skills of the 21st century."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4830366"/>
            <a:ext cx="30480" cy="1345406"/>
          </a:xfrm>
          <a:prstGeom prst="rect">
            <a:avLst/>
          </a:prstGeom>
          <a:solidFill>
            <a:srgbClr val="F65F62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646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Barlow</vt:lpstr>
      <vt:lpstr>Barlow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wanhunlangkharmalki123@outlook.com</cp:lastModifiedBy>
  <cp:revision>3</cp:revision>
  <dcterms:created xsi:type="dcterms:W3CDTF">2025-11-12T15:19:47Z</dcterms:created>
  <dcterms:modified xsi:type="dcterms:W3CDTF">2025-11-12T15:28:32Z</dcterms:modified>
</cp:coreProperties>
</file>